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B8643D1-5A0B-4073-AC83-2930C970E48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3FA7A48-E2D2-404B-A1F9-E9CB3E80896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710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E8F5B90-A13C-4997-A4FC-1A263299995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B856217-A944-41FF-B0A4-7DBF35395D14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6980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03C6679-A0D7-46C7-97EF-56196BAE1E2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3369EAE-CFD5-4808-8AF3-D7708E35E33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2360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BD3A4D9-70D0-4380-A15F-25CF1ABA557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AED84B1-F605-4B69-9189-566CB7B06A0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1499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C9BB051-1F38-4FA8-98E3-627A35F1081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7B57007-3883-4A1A-87FA-76EB9B8F942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5199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4F95B8-7FE1-47DC-BA64-172FBF2D535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1211A67-EA24-4C27-BC71-4C30E4D0A544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158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A78A53C-52E1-49FB-99C1-B2D01BD7BDC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EDFF2CF-B72E-4D06-92BF-0147029660B2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3576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EB3BD9-214C-4AD9-AAD9-977FE1A7AE8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444EFEF-AEE2-4C03-990F-9C0E2408664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0009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578AAB-56C7-414F-AE91-634007AC0EB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60145F5-2F37-4B5A-BB98-2A5B1B865DE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0015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50FC655-6FDE-466E-BB81-20B54D3FA52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15B9029-1325-4E2E-9D03-01E022C96022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6169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314B0B-031A-419B-A5B2-1956CAD1657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2161BE4-7CB6-43E3-A73D-F06E021DBF6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2449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Συντήρηση Λογισμικού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διαχείριση διάταξης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διαχείριση διάταξης είναι η διαχείριση και ο έλεγχος όλων των τύπων αλλαγών που μπορεί να υποστεί ένα σύστημα, έτσι ώστε να είναι πάντα γνωστή η κατάσταση κάθε συστατικού μέρους του συστήματος. </a:t>
            </a:r>
          </a:p>
          <a:p>
            <a:r>
              <a:rPr lang="el-GR" altLang="el-GR" smtClean="0"/>
              <a:t>Οι απαιτήσεις, το σχέδιο, ο κώδικας, ο έλεγχος και η τεκμηρίωση ενημερώνονται συνεχώς, έτσι ώστε κάθε τροποποίηση σε ένα τμήμα ή έγγραφο να περνά και στα άλλα σημεία που επηρεάζονται. </a:t>
            </a:r>
          </a:p>
          <a:p>
            <a:r>
              <a:rPr lang="el-GR" altLang="el-GR" smtClean="0"/>
              <a:t>Η διαχείριση διάταξης ξεκινά με το ξεκίνημα του έργου και συνεχίζεται σε όλη τη διάρκεια της ανάπτυξης, παίζει δε σημαντικό ρόλο στη συντήρηση.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Παράδοση συστήματος</a:t>
            </a:r>
          </a:p>
          <a:p>
            <a:pPr eaLnBrk="1" hangingPunct="1"/>
            <a:r>
              <a:rPr lang="el-GR" altLang="el-GR" smtClean="0"/>
              <a:t>Ομάδα συντήρησης</a:t>
            </a:r>
          </a:p>
          <a:p>
            <a:pPr eaLnBrk="1" hangingPunct="1"/>
            <a:r>
              <a:rPr lang="el-GR" altLang="el-GR" smtClean="0"/>
              <a:t>Ροή συντήρησης</a:t>
            </a:r>
          </a:p>
          <a:p>
            <a:pPr eaLnBrk="1" hangingPunct="1"/>
            <a:r>
              <a:rPr lang="el-GR" altLang="el-GR" smtClean="0"/>
              <a:t>Η προσπάθεια της συντήρησης</a:t>
            </a:r>
          </a:p>
          <a:p>
            <a:pPr eaLnBrk="1" hangingPunct="1"/>
            <a:r>
              <a:rPr lang="el-GR" altLang="el-GR" smtClean="0"/>
              <a:t>Τα προβλήματα της συντήρησης</a:t>
            </a:r>
          </a:p>
          <a:p>
            <a:pPr eaLnBrk="1" hangingPunct="1"/>
            <a:r>
              <a:rPr lang="el-GR" altLang="el-GR" smtClean="0"/>
              <a:t>Διαχείρισης διάταξης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παράδοση συστήματος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Εκπαίδευση</a:t>
            </a:r>
          </a:p>
          <a:p>
            <a:pPr lvl="1"/>
            <a:r>
              <a:rPr lang="el-GR" altLang="el-GR" smtClean="0"/>
              <a:t>Εκπαίδευση του χρήστη</a:t>
            </a:r>
          </a:p>
          <a:p>
            <a:pPr lvl="1"/>
            <a:r>
              <a:rPr lang="el-GR" altLang="el-GR" smtClean="0"/>
              <a:t>Εκπαίδευση του χειριστή</a:t>
            </a:r>
          </a:p>
          <a:p>
            <a:r>
              <a:rPr lang="el-GR" altLang="el-GR" smtClean="0"/>
              <a:t>Τεκμηρίωση</a:t>
            </a:r>
          </a:p>
          <a:p>
            <a:pPr lvl="1"/>
            <a:r>
              <a:rPr lang="el-GR" altLang="el-GR" smtClean="0"/>
              <a:t>Εγχειρίδιο χρήστη</a:t>
            </a:r>
          </a:p>
          <a:p>
            <a:pPr lvl="1"/>
            <a:r>
              <a:rPr lang="el-GR" altLang="el-GR" smtClean="0"/>
              <a:t>Εγχειρίδια χειριστή</a:t>
            </a:r>
          </a:p>
          <a:p>
            <a:pPr lvl="1"/>
            <a:r>
              <a:rPr lang="el-GR" altLang="el-GR" smtClean="0"/>
              <a:t>Γενικός οδηγός του συστήματος</a:t>
            </a:r>
          </a:p>
          <a:p>
            <a:pPr lvl="1"/>
            <a:r>
              <a:rPr lang="el-GR" altLang="el-GR" smtClean="0"/>
              <a:t>Τεκμηρίωση συστήματος</a:t>
            </a:r>
          </a:p>
          <a:p>
            <a:pPr lvl="1"/>
            <a:r>
              <a:rPr lang="el-GR" altLang="el-GR" smtClean="0"/>
              <a:t>Οδηγός παραπομπών για μηνύματα σφαλμάτων</a:t>
            </a:r>
          </a:p>
          <a:p>
            <a:pPr lvl="1"/>
            <a:r>
              <a:rPr lang="el-GR" altLang="el-GR" smtClean="0"/>
              <a:t>Σύντομοι οδηγοί αναφορών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ομάδα συντήρησης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ομάδα συντήρησης εργάζεται με σκοπό:</a:t>
            </a:r>
          </a:p>
          <a:p>
            <a:r>
              <a:rPr lang="el-GR" altLang="el-GR" smtClean="0"/>
              <a:t>Να κατανοήσει το σύστημα.</a:t>
            </a:r>
          </a:p>
          <a:p>
            <a:r>
              <a:rPr lang="el-GR" altLang="el-GR" smtClean="0"/>
              <a:t>Να εντοπίσει πληροφορίες στην τεκμηρίωση του συστήματος.</a:t>
            </a:r>
          </a:p>
          <a:p>
            <a:r>
              <a:rPr lang="el-GR" altLang="el-GR" smtClean="0"/>
              <a:t>Να διατηρήσει ενημερωμένη την τεκμηρίωση.</a:t>
            </a:r>
          </a:p>
          <a:p>
            <a:r>
              <a:rPr lang="el-GR" altLang="el-GR" smtClean="0"/>
              <a:t>Να επεκτείνει υπάρχουσες λειτουργίες, για να εξυπηρετήσει νέες, ή μεταβαλλόμενες απαιτήσεις.</a:t>
            </a:r>
          </a:p>
          <a:p>
            <a:r>
              <a:rPr lang="el-GR" altLang="el-GR" smtClean="0"/>
              <a:t>Να προσθέσει νέες λειτουργίες στο σύστημα.</a:t>
            </a:r>
          </a:p>
          <a:p>
            <a:r>
              <a:rPr lang="el-GR" altLang="el-GR" smtClean="0"/>
              <a:t>Να βρει την πηγή των σφαλμάτων στο σύστημα.</a:t>
            </a:r>
          </a:p>
          <a:p>
            <a:r>
              <a:rPr lang="el-GR" altLang="el-GR" smtClean="0"/>
              <a:t>Να διορθώσει σφάλματα που αναγνωρίσθηκαν στο σύστημα.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ομάδα συντήρησης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Να απαιτήσει ερωτήσεις για τον τρόπο λειτουργίας του συστήματος.</a:t>
            </a:r>
          </a:p>
          <a:p>
            <a:r>
              <a:rPr lang="el-GR" altLang="el-GR" smtClean="0"/>
              <a:t>Να αναδομήσει το σχέδιο και τον κώδικα.</a:t>
            </a:r>
          </a:p>
          <a:p>
            <a:r>
              <a:rPr lang="el-GR" altLang="el-GR" smtClean="0"/>
              <a:t>Να ξαναγράψει το σχέδιο και τον κώδικα.</a:t>
            </a:r>
          </a:p>
          <a:p>
            <a:r>
              <a:rPr lang="el-GR" altLang="el-GR" smtClean="0"/>
              <a:t>Να απαλείψει οντότητες σχεδίου και μονάδες προγράμματος που δεν είναι πλέον χρήσιμες.</a:t>
            </a:r>
          </a:p>
          <a:p>
            <a:r>
              <a:rPr lang="el-GR" altLang="el-GR" smtClean="0"/>
              <a:t>Να διαχειριστεί τις αλλαγές στο σύστημα ενώ αυτές γίνονται.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ροή συντήρησης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Διορθωτική συντήρηση. Αποκατάσταση σφαλμάτων. Διατήρηση ελέγχου πάνω στις καθημερινές λειτουργίες του συστήματος. </a:t>
            </a:r>
          </a:p>
          <a:p>
            <a:r>
              <a:rPr lang="el-GR" altLang="el-GR" smtClean="0"/>
              <a:t>Προσαρμοστική Συντήρηση. Δευτερογενείς αλλαγές που προκύπτουν από προσαρμογές. Διατήρηση ελέγχου πάνω στις τροποποιήσεις που έγιναν στο σύστημα. </a:t>
            </a:r>
          </a:p>
          <a:p>
            <a:r>
              <a:rPr lang="el-GR" altLang="el-GR" smtClean="0"/>
              <a:t>Βελτιστοποιητική συντήρηση. Βελτιστοποίηση υπαρχόντων αποδεκτών λειτουργιών.</a:t>
            </a:r>
          </a:p>
          <a:p>
            <a:r>
              <a:rPr lang="el-GR" altLang="el-GR" smtClean="0"/>
              <a:t>Προληπτική συντήρηση. Παρεμπόδιση υποβιβασμού του τρόπου λειτουργίας του συστήματος σε απαράδεκτα επίπεδα.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κατανομή προσπάθειας συντήρησης</a:t>
            </a:r>
            <a:endParaRPr lang="en-US" altLang="el-GR" smtClean="0"/>
          </a:p>
        </p:txBody>
      </p:sp>
      <p:pic>
        <p:nvPicPr>
          <p:cNvPr id="19459" name="7 - Θέση περιεχομένου" descr="12_004_ΚατανομήΠροσπάθειαςΤηςΣυντήρησης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989138"/>
            <a:ext cx="4106863" cy="2160587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κατανομή του χρόνου συντήρησης</a:t>
            </a:r>
            <a:endParaRPr lang="en-US" altLang="el-GR" smtClean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064500" cy="3292475"/>
        </p:xfrm>
        <a:graphic>
          <a:graphicData uri="http://schemas.openxmlformats.org/drawingml/2006/table">
            <a:tbl>
              <a:tblPr/>
              <a:tblGrid>
                <a:gridCol w="4176713"/>
                <a:gridCol w="2087562"/>
                <a:gridCol w="1800225"/>
              </a:tblGrid>
              <a:tr h="731661">
                <a:tc>
                  <a:txBody>
                    <a:bodyPr/>
                    <a:lstStyle/>
                    <a:p>
                      <a:pPr marL="49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Εργασία συντήρησης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Επεκτάσεις και τροποποιήσεις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Διορθώσεις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Κατανόηση της αλλαγής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Επαναξέταση της τεκμηρίωσης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6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Κατανόηση λογικής προγράμματος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Υλοποίηση της αλλαγής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Έλεγχος της αλλαγής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28%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Ενημέρωση τεκμηρίωσης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740" marR="6474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τα προβλήματα της συντήρησης</a:t>
            </a:r>
            <a:endParaRPr lang="en-US" altLang="el-GR" smtClean="0"/>
          </a:p>
        </p:txBody>
      </p:sp>
      <p:pic>
        <p:nvPicPr>
          <p:cNvPr id="21507" name="7 - Θέση περιεχομένου" descr="12_005_ΔυσκολίεςΣυντήρησης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628775"/>
            <a:ext cx="5608638" cy="3240088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378</Words>
  <Application>Microsoft Office PowerPoint</Application>
  <PresentationFormat>Προβολή στην οθόνη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Θέμα του Office</vt:lpstr>
      <vt:lpstr>Συντήρηση Λογισμικού</vt:lpstr>
      <vt:lpstr>περιεχόμενα παρουσίασης</vt:lpstr>
      <vt:lpstr>παράδοση συστήματος</vt:lpstr>
      <vt:lpstr>ομάδα συντήρησης</vt:lpstr>
      <vt:lpstr>ομάδα συντήρησης</vt:lpstr>
      <vt:lpstr>ροή συντήρησης</vt:lpstr>
      <vt:lpstr>κατανομή προσπάθειας συντήρησης</vt:lpstr>
      <vt:lpstr>κατανομή του χρόνου συντήρησης</vt:lpstr>
      <vt:lpstr>τα προβλήματα της συντήρησης</vt:lpstr>
      <vt:lpstr>διαχείριση διάταξης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6</cp:revision>
  <dcterms:created xsi:type="dcterms:W3CDTF">2012-08-02T15:55:49Z</dcterms:created>
  <dcterms:modified xsi:type="dcterms:W3CDTF">2021-10-17T14:16:37Z</dcterms:modified>
</cp:coreProperties>
</file>