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9016"/>
    <a:srgbClr val="FC59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AAE122A-34DA-4379-9839-086AF4FD060E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6D6A128-A111-4517-8B5C-7F1E12014C9A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80811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2EA86C9-650F-427E-8C60-D0D83F57949E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093A7D7-0DDD-4643-BCFA-CB914E42654B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945383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0560D81-366F-441C-B204-FCC1EF33040F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49A1B80-7CE9-456B-93D6-CE843AFFA5B0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73868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1942024-357B-40A9-A3FC-BAC95788BDC8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DA077B7-B56E-499B-A3D6-81404DDDFE05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666819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46E405D-74F3-4A45-BF3D-7D73947AC24B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629C71A-E1DA-499F-8BF3-EAB99BD7DB94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45873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B3E9697-7C67-4509-9433-BDC5071513A7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03B30C0-F41A-4072-AB31-5A41C1BC7520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468484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CA7C364-143E-4B35-9FF0-F75485F68F13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54166CB-AF2E-4DD6-ABC7-DCA715F3D65D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85275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1BDA8E3-060D-40C6-9DE7-CCB73AF58C40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0B5AF93-B55C-430B-90DD-71097E88EE9A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446834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F4F8248-84A8-4172-9B8B-A8E684FF9412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1E49896-DF24-4E7B-91A7-B91ECF2F3984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174994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37F369E-DCD6-4F64-8AE3-468A54EAA867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EE389AC-0574-415D-85D9-10F3311AE043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577653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124E9D1-A701-49D4-BB2C-82684161B96A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F3FF3D9-68C4-4F2B-A0C8-49212B569EAB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99186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του τίτλου</a:t>
            </a:r>
            <a:endParaRPr lang="en-US" altLang="el-GR" smtClean="0"/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052513"/>
            <a:ext cx="8229600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των στυλ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  <a:endParaRPr lang="en-US" altLang="el-GR" smtClean="0"/>
          </a:p>
        </p:txBody>
      </p:sp>
      <p:cxnSp>
        <p:nvCxnSpPr>
          <p:cNvPr id="8" name="7 - Ευθεία γραμμή σύνδεσης"/>
          <p:cNvCxnSpPr/>
          <p:nvPr userDrawn="1"/>
        </p:nvCxnSpPr>
        <p:spPr>
          <a:xfrm>
            <a:off x="468313" y="908050"/>
            <a:ext cx="8207375" cy="0"/>
          </a:xfrm>
          <a:prstGeom prst="line">
            <a:avLst/>
          </a:prstGeom>
          <a:ln w="31750">
            <a:solidFill>
              <a:srgbClr val="DC90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Αρχιτεκτονική Υπολογιστικού Νέφους</a:t>
            </a:r>
            <a:endParaRPr lang="en-US" altLang="el-GR" smtClean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υπολογιστικό νέφος</a:t>
            </a:r>
          </a:p>
        </p:txBody>
      </p:sp>
      <p:sp>
        <p:nvSpPr>
          <p:cNvPr id="14339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παροχή υπολογιστικών πόρων από παρόχους</a:t>
            </a:r>
          </a:p>
          <a:p>
            <a:r>
              <a:rPr lang="el-GR" altLang="el-GR" smtClean="0"/>
              <a:t>κοστολόγηση με βάση τη χρήση των υπολογιστικών πόρων</a:t>
            </a:r>
          </a:p>
          <a:p>
            <a:r>
              <a:rPr lang="el-GR" altLang="el-GR" smtClean="0"/>
              <a:t>μετατροπή κόστος επενδύσεων (</a:t>
            </a:r>
            <a:r>
              <a:rPr lang="en-US" altLang="el-GR" smtClean="0"/>
              <a:t>capex)</a:t>
            </a:r>
            <a:r>
              <a:rPr lang="el-GR" altLang="el-GR" smtClean="0"/>
              <a:t> σε λειτουργικό κόστος (</a:t>
            </a:r>
            <a:r>
              <a:rPr lang="en-US" altLang="el-GR" smtClean="0"/>
              <a:t>opex)</a:t>
            </a:r>
          </a:p>
          <a:p>
            <a:r>
              <a:rPr lang="el-GR" altLang="el-GR" smtClean="0"/>
              <a:t>μείωση των κινδύνων επένδυσης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ποιοτικά χαρακτηριστικά</a:t>
            </a:r>
          </a:p>
        </p:txBody>
      </p:sp>
      <p:sp>
        <p:nvSpPr>
          <p:cNvPr id="1536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Υψηλή διαθεσιμότητα</a:t>
            </a:r>
          </a:p>
          <a:p>
            <a:r>
              <a:rPr lang="el-GR" altLang="el-GR" smtClean="0"/>
              <a:t>Συχνή διανομή νέων εκδόσεων</a:t>
            </a:r>
          </a:p>
          <a:p>
            <a:r>
              <a:rPr lang="el-GR" altLang="el-GR" smtClean="0"/>
              <a:t>Απόκριση σε διακυμάνσεις φορτίου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βασικά μοντέλα </a:t>
            </a:r>
          </a:p>
        </p:txBody>
      </p:sp>
      <p:sp>
        <p:nvSpPr>
          <p:cNvPr id="16387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4076700"/>
            <a:ext cx="8229600" cy="2232025"/>
          </a:xfrm>
        </p:spPr>
        <p:txBody>
          <a:bodyPr/>
          <a:lstStyle/>
          <a:p>
            <a:r>
              <a:rPr lang="en-US" altLang="el-GR" smtClean="0"/>
              <a:t>IaaS. </a:t>
            </a:r>
            <a:r>
              <a:rPr lang="el-GR" altLang="el-GR" smtClean="0"/>
              <a:t>Διακομιστές, αποθηκευτικά μέσα, δικτύωση κα.</a:t>
            </a:r>
          </a:p>
          <a:p>
            <a:r>
              <a:rPr lang="en-US" altLang="el-GR" smtClean="0"/>
              <a:t>PaaS.</a:t>
            </a:r>
            <a:r>
              <a:rPr lang="el-GR" altLang="el-GR" smtClean="0"/>
              <a:t> Έτοιμες λύσεις λογισμικού συστημάτων. Λειτουργικά συστήματα και ενδιάμεσο λογισμικό.</a:t>
            </a:r>
          </a:p>
          <a:p>
            <a:r>
              <a:rPr lang="en-US" altLang="el-GR" smtClean="0"/>
              <a:t>SaaS. </a:t>
            </a:r>
            <a:r>
              <a:rPr lang="el-GR" altLang="el-GR" smtClean="0"/>
              <a:t>Τελικά προϊόντα λογισμικού</a:t>
            </a:r>
          </a:p>
        </p:txBody>
      </p:sp>
      <p:pic>
        <p:nvPicPr>
          <p:cNvPr id="16388" name="Εικόνα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268413"/>
            <a:ext cx="4248150" cy="2579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λογισμικό στο υπολογιστικό νέφος (</a:t>
            </a:r>
            <a:r>
              <a:rPr lang="en-US" altLang="el-GR" smtClean="0"/>
              <a:t>12 factors)</a:t>
            </a:r>
            <a:endParaRPr lang="el-GR" altLang="el-GR" smtClean="0"/>
          </a:p>
        </p:txBody>
      </p:sp>
      <p:sp>
        <p:nvSpPr>
          <p:cNvPr id="17411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z="2000" smtClean="0"/>
              <a:t>Μία βάση κώδικα πολλαπλές διανομές</a:t>
            </a:r>
          </a:p>
          <a:p>
            <a:r>
              <a:rPr lang="el-GR" altLang="el-GR" sz="2000" smtClean="0"/>
              <a:t>Σαφείς δήλωση και επίλυση εξαρτήσεων</a:t>
            </a:r>
          </a:p>
          <a:p>
            <a:r>
              <a:rPr lang="el-GR" altLang="el-GR" sz="2000" smtClean="0"/>
              <a:t>Ρυθμίσεις (</a:t>
            </a:r>
            <a:r>
              <a:rPr lang="en-US" altLang="el-GR" sz="2000" smtClean="0"/>
              <a:t>configuration)</a:t>
            </a:r>
            <a:r>
              <a:rPr lang="el-GR" altLang="el-GR" sz="2000" smtClean="0"/>
              <a:t> εκτός της βάσης κώδικα</a:t>
            </a:r>
          </a:p>
          <a:p>
            <a:r>
              <a:rPr lang="el-GR" altLang="el-GR" sz="2000" smtClean="0"/>
              <a:t>Εναλλαγή υποστηρικτικών υπηρεσιών χωρίς αλλαγή στον κώδικα</a:t>
            </a:r>
          </a:p>
          <a:p>
            <a:r>
              <a:rPr lang="el-GR" altLang="el-GR" sz="2000" smtClean="0"/>
              <a:t>Διαχωρισμός οικοδόμησης, κυκλοφορίες και εκτέλεσης της εφαρμογής</a:t>
            </a:r>
          </a:p>
          <a:p>
            <a:r>
              <a:rPr lang="el-GR" altLang="el-GR" sz="2000" smtClean="0"/>
              <a:t>Ελάχιστες απαιτήσεις στο περιβάλλον εκτέλεσης</a:t>
            </a:r>
          </a:p>
          <a:p>
            <a:r>
              <a:rPr lang="el-GR" altLang="el-GR" sz="2000" smtClean="0"/>
              <a:t>Οι διακομιστές δεν τηρούν κατάσταση συνόδου (</a:t>
            </a:r>
            <a:r>
              <a:rPr lang="en-US" altLang="el-GR" sz="2000" smtClean="0"/>
              <a:t>session state)</a:t>
            </a:r>
          </a:p>
          <a:p>
            <a:r>
              <a:rPr lang="el-GR" altLang="el-GR" sz="2000" smtClean="0"/>
              <a:t>Η κλιμάκωση επιτυγχάνεται μέσω κλιμάκωσης διεργασιών (οριζόντια κλιμάκωση)</a:t>
            </a:r>
          </a:p>
          <a:p>
            <a:r>
              <a:rPr lang="el-GR" altLang="el-GR" sz="2000" smtClean="0"/>
              <a:t>Μικρός χρόνος εκκίνησης και τερματισμού</a:t>
            </a:r>
          </a:p>
          <a:p>
            <a:r>
              <a:rPr lang="el-GR" altLang="el-GR" sz="2000" smtClean="0"/>
              <a:t>Ομοιογένεια στα περιβάλλοντα εκτέλεσης</a:t>
            </a:r>
          </a:p>
          <a:p>
            <a:r>
              <a:rPr lang="el-GR" altLang="el-GR" sz="2000" smtClean="0"/>
              <a:t>Το ημερολόγιο του συστήματος ως ρεύμα</a:t>
            </a:r>
          </a:p>
          <a:p>
            <a:r>
              <a:rPr lang="el-GR" altLang="el-GR" sz="2000" smtClean="0"/>
              <a:t>Οι εργασίες διαχείρισης εκτελούνται ως εφάπαξ διεργασίες</a:t>
            </a:r>
          </a:p>
          <a:p>
            <a:endParaRPr lang="el-GR" altLang="el-GR" sz="20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164</Words>
  <Application>Microsoft Office PowerPoint</Application>
  <PresentationFormat>Προβολή στην οθόνη (4:3)</PresentationFormat>
  <Paragraphs>27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8" baseType="lpstr">
      <vt:lpstr>Arial</vt:lpstr>
      <vt:lpstr>Calibri</vt:lpstr>
      <vt:lpstr>Θέμα του Office</vt:lpstr>
      <vt:lpstr>Αρχιτεκτονική Υπολογιστικού Νέφους</vt:lpstr>
      <vt:lpstr>υπολογιστικό νέφος</vt:lpstr>
      <vt:lpstr>ποιοτικά χαρακτηριστικά</vt:lpstr>
      <vt:lpstr>βασικά μοντέλα </vt:lpstr>
      <vt:lpstr>λογισμικό στο υπολογιστικό νέφος (12 factors)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Admin</dc:creator>
  <cp:lastModifiedBy>ndia</cp:lastModifiedBy>
  <cp:revision>18</cp:revision>
  <dcterms:created xsi:type="dcterms:W3CDTF">2012-08-02T15:55:49Z</dcterms:created>
  <dcterms:modified xsi:type="dcterms:W3CDTF">2021-10-17T14:13:00Z</dcterms:modified>
</cp:coreProperties>
</file>